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3" r:id="rId4"/>
    <p:sldId id="262" r:id="rId5"/>
    <p:sldId id="261" r:id="rId6"/>
    <p:sldId id="257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>
        <p:scale>
          <a:sx n="104" d="100"/>
          <a:sy n="104" d="100"/>
        </p:scale>
        <p:origin x="8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E6B0-48E3-8743-95C4-2F0F4D3A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C3A81-3CA5-914A-9B05-5337F47AC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31A4-B044-0D40-8A90-4E369209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919E6-FA90-0445-B5DF-D08A7EB8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016E5-B324-8F49-A772-D736880C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02EC-92FD-DF41-BE80-B54C1009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D98ED-5CCE-2146-92BC-99A89C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755FA-E518-B141-B394-5EE73B61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793E-9AB6-524B-83BF-E185E9FA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DD900-A92C-6E4A-8758-C7ADF499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4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8EE6A-CECA-0B45-8146-B45BFC35A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79269-217F-2A4A-A33D-E03B1282C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1794-807A-E840-B1C5-415C1F9A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D5D0C-BD98-444E-BFD1-B0C6546C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306F6-EACD-B742-B693-60114062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0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DBBE-9456-F940-8A2F-90E1103B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9CC2-1423-9A45-B88B-0C9469E9A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960C-FACD-3B41-855D-9656864F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FF449-0CED-0E4B-B54B-80031CC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7C365-638E-D948-A1B6-9E6E3E8B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2113-0966-CF43-B340-703798BE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BE982-3BF5-C046-AACC-458805EF7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DACC-F6FD-7941-9743-EE98401A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70CB-586F-2049-83B5-7E344633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5418D-753A-AE40-A381-53F54BFB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6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1F84-68AA-4646-99A8-CCA33C1A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6809-54E7-FB47-B99A-95161F2B5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7B1B3-1448-0F46-94E4-2C0EA6DDF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D04C-95E2-0345-8EB4-3B0FF8AE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ADDE-A132-1F4E-9E08-0ECE649E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EB22D-44F9-FD4F-AFCA-B87A4935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7A75-7009-7B43-98E9-D685521B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260A1-9E06-D946-A567-45DB81059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77CE8-7A80-1E40-B4D6-00A94E9C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5C21D-B720-5440-99C0-3A08223D2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2A763-9766-6443-B20F-BBD4FA275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D6A74-F128-974D-90DA-AFD1045D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62FBF-FB0A-8145-8991-B619F4A8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40EAD-3CF7-6C43-9AFA-921B6F3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3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AFD3-C421-CD4B-BCE7-651357DD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928B7-6172-0C4E-8AEE-A9556B5CD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2F570-A7C8-4049-A5C9-E5BBA7F0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0278A-B55D-644F-9B34-61198115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7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E9957-E651-7B42-9C08-56197E57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A75BF-7B77-F243-B73C-A5DD4297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9B96-1003-8848-A52F-7EC592D6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0BBF-B1F8-A445-AFE4-0757C1FD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79F0-E849-A844-B63F-5B999065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A066-96A7-C940-8842-D2F19C68B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2C79B-DAE3-534D-B9AB-CAC223F9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D42FA-3052-4847-83BE-5C4F39EE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750A3-84F7-6142-B209-A7ABA2C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47BB-A6DA-EE4B-8054-23AD1529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47F60-1974-8F46-B350-B79948AF7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9A600-2582-BF41-A62D-27FC59CA5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A502E-16A3-264D-9508-286D699D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01490-BE7D-8A4D-B1D8-25716A86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B0527-66C9-E545-B877-31F092986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3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3E5DF-A538-CB4E-A858-D09B22FE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DE64-90C0-8D4C-9351-CA79D9C05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840B-58D2-C343-BDEB-B077C7424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EE963-05AE-A649-9C11-69AAE5F2D823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69BCE-87F3-5D42-A457-0B9588E79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1C1C-C67F-B042-83B0-3DE0ED2D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8ECCE-2AB5-5147-AE45-3D9882CF6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5E52-11F5-C54B-ABC1-457673124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140" y="1122363"/>
            <a:ext cx="11150930" cy="2387600"/>
          </a:xfrm>
        </p:spPr>
        <p:txBody>
          <a:bodyPr/>
          <a:lstStyle/>
          <a:p>
            <a:r>
              <a:rPr lang="en-US" dirty="0"/>
              <a:t>Goal of Tuning and Current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B4EB8-2BFC-614F-89AF-4E06805D9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Shuyao Kong</a:t>
            </a:r>
          </a:p>
          <a:p>
            <a:r>
              <a:rPr lang="en-US" dirty="0"/>
              <a:t>02/01/19</a:t>
            </a:r>
          </a:p>
        </p:txBody>
      </p:sp>
    </p:spTree>
    <p:extLst>
      <p:ext uri="{BB962C8B-B14F-4D97-AF65-F5344CB8AC3E}">
        <p14:creationId xmlns:p14="http://schemas.microsoft.com/office/powerpoint/2010/main" val="108890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WT sepal shape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DACCD-3425-8A4F-B9F9-00134778EA60}"/>
              </a:ext>
            </a:extLst>
          </p:cNvPr>
          <p:cNvSpPr txBox="1"/>
          <p:nvPr/>
        </p:nvSpPr>
        <p:spPr>
          <a:xfrm>
            <a:off x="9465594" y="5985276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788AF-91D1-9A4F-A1C5-4C2166592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8" r="76171"/>
          <a:stretch/>
        </p:blipFill>
        <p:spPr>
          <a:xfrm>
            <a:off x="4329544" y="681037"/>
            <a:ext cx="1766456" cy="5304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80F92-B70F-C04D-BDFD-F2CD0F08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04" y="785831"/>
            <a:ext cx="2473502" cy="6072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F2D48-2071-314D-B25E-2F8985656AED}"/>
              </a:ext>
            </a:extLst>
          </p:cNvPr>
          <p:cNvSpPr txBox="1"/>
          <p:nvPr/>
        </p:nvSpPr>
        <p:spPr>
          <a:xfrm>
            <a:off x="6932141" y="2582562"/>
            <a:ext cx="404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left figure, length-width ratio is 3:1</a:t>
            </a:r>
          </a:p>
        </p:txBody>
      </p:sp>
    </p:spTree>
    <p:extLst>
      <p:ext uri="{BB962C8B-B14F-4D97-AF65-F5344CB8AC3E}">
        <p14:creationId xmlns:p14="http://schemas.microsoft.com/office/powerpoint/2010/main" val="325545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sepal growth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BD1E7-DF7E-3E4B-B4E2-B3560B4FEDFF}"/>
              </a:ext>
            </a:extLst>
          </p:cNvPr>
          <p:cNvSpPr txBox="1"/>
          <p:nvPr/>
        </p:nvSpPr>
        <p:spPr>
          <a:xfrm>
            <a:off x="7104218" y="17353"/>
            <a:ext cx="220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Hervieux et al,</a:t>
            </a:r>
            <a:br>
              <a:rPr lang="en-US" dirty="0"/>
            </a:br>
            <a:r>
              <a:rPr lang="en-US" dirty="0"/>
              <a:t>Current Biology,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4E8B6-89FD-1F47-AB23-884C5E0D3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90" y="663684"/>
            <a:ext cx="9921819" cy="62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sepal arrest front starts at stage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BD1E7-DF7E-3E4B-B4E2-B3560B4FEDFF}"/>
              </a:ext>
            </a:extLst>
          </p:cNvPr>
          <p:cNvSpPr txBox="1"/>
          <p:nvPr/>
        </p:nvSpPr>
        <p:spPr>
          <a:xfrm>
            <a:off x="9465594" y="5985276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9EF3A-6DF5-FD42-9898-9ED602F6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53" y="673971"/>
            <a:ext cx="8163296" cy="6184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9A2DF1-5AA9-5E42-B0D5-B486C50C17DA}"/>
              </a:ext>
            </a:extLst>
          </p:cNvPr>
          <p:cNvSpPr txBox="1"/>
          <p:nvPr/>
        </p:nvSpPr>
        <p:spPr>
          <a:xfrm>
            <a:off x="9465594" y="3307853"/>
            <a:ext cx="2421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Arrest front starts when</a:t>
            </a:r>
            <a:br>
              <a:rPr lang="en-US" dirty="0"/>
            </a:br>
            <a:r>
              <a:rPr lang="en-US" dirty="0"/>
              <a:t>sepal length is half</a:t>
            </a:r>
            <a:br>
              <a:rPr lang="en-US" dirty="0"/>
            </a:br>
            <a:r>
              <a:rPr lang="en-US" dirty="0"/>
              <a:t>the mature length</a:t>
            </a:r>
          </a:p>
        </p:txBody>
      </p:sp>
    </p:spTree>
    <p:extLst>
      <p:ext uri="{BB962C8B-B14F-4D97-AF65-F5344CB8AC3E}">
        <p14:creationId xmlns:p14="http://schemas.microsoft.com/office/powerpoint/2010/main" val="288304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sepal affected by 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BD1E7-DF7E-3E4B-B4E2-B3560B4FEDFF}"/>
              </a:ext>
            </a:extLst>
          </p:cNvPr>
          <p:cNvSpPr txBox="1"/>
          <p:nvPr/>
        </p:nvSpPr>
        <p:spPr>
          <a:xfrm>
            <a:off x="9465594" y="5985276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17EC2-7B0A-5C4E-91E4-7642A092EB7C}"/>
              </a:ext>
            </a:extLst>
          </p:cNvPr>
          <p:cNvSpPr txBox="1"/>
          <p:nvPr/>
        </p:nvSpPr>
        <p:spPr>
          <a:xfrm>
            <a:off x="838200" y="4624982"/>
            <a:ext cx="68841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Left: + means overexpression</a:t>
            </a:r>
          </a:p>
          <a:p>
            <a:r>
              <a:rPr lang="en-US" sz="2000" dirty="0"/>
              <a:t>APX1 and CAT2: two genes that decrease ROS. </a:t>
            </a:r>
          </a:p>
          <a:p>
            <a:r>
              <a:rPr lang="en-US" sz="2000" dirty="0"/>
              <a:t>RBOHD: a gene that produces ROS</a:t>
            </a:r>
          </a:p>
          <a:p>
            <a:endParaRPr lang="en-US" sz="2000" dirty="0"/>
          </a:p>
          <a:p>
            <a:r>
              <a:rPr lang="en-US" sz="2000" dirty="0"/>
              <a:t>Right: In sepals, CAT2 OE causes delayed initiation of arrest front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0DB1-11FF-8E4B-955F-C3FD5A0F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8094"/>
            <a:ext cx="3559195" cy="334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9B22F-9AE7-2E47-9E2C-94F5BDC4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82" y="1172882"/>
            <a:ext cx="5981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6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leaf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C7F2C-F8EE-4349-9E5D-EB5BAB34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572000"/>
            <a:ext cx="7664191" cy="21969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4DCC0-90D8-1848-886C-DC54BDE9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59167"/>
            <a:ext cx="10244473" cy="3712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D2735-5BCC-2440-BF13-CEBAEFE32E5F}"/>
              </a:ext>
            </a:extLst>
          </p:cNvPr>
          <p:cNvSpPr txBox="1"/>
          <p:nvPr/>
        </p:nvSpPr>
        <p:spPr>
          <a:xfrm>
            <a:off x="9144000" y="4555799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Tsukaya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Arabidopsis Book, 2002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3AC1C-9915-AF45-8460-35778F813F65}"/>
              </a:ext>
            </a:extLst>
          </p:cNvPr>
          <p:cNvSpPr txBox="1"/>
          <p:nvPr/>
        </p:nvSpPr>
        <p:spPr>
          <a:xfrm>
            <a:off x="9144000" y="5998833"/>
            <a:ext cx="2694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Maugarny-Cales</a:t>
            </a:r>
            <a:r>
              <a:rPr lang="en-US" dirty="0"/>
              <a:t> and </a:t>
            </a:r>
            <a:r>
              <a:rPr lang="en-US" dirty="0" err="1"/>
              <a:t>Laufs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Development, 2018</a:t>
            </a:r>
          </a:p>
        </p:txBody>
      </p:sp>
    </p:spTree>
    <p:extLst>
      <p:ext uri="{BB962C8B-B14F-4D97-AF65-F5344CB8AC3E}">
        <p14:creationId xmlns:p14="http://schemas.microsoft.com/office/powerpoint/2010/main" val="344768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leaf affected by ROS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0203FA-C7A4-634A-AD33-46B8D5DE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38" y="1167925"/>
            <a:ext cx="6159500" cy="28829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46024-9DD8-CC49-8A3E-DECF3501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98" y="1167925"/>
            <a:ext cx="4136109" cy="3612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9BD1E7-DF7E-3E4B-B4E2-B3560B4FEDFF}"/>
              </a:ext>
            </a:extLst>
          </p:cNvPr>
          <p:cNvSpPr txBox="1"/>
          <p:nvPr/>
        </p:nvSpPr>
        <p:spPr>
          <a:xfrm>
            <a:off x="9394343" y="5937775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17EC2-7B0A-5C4E-91E4-7642A092EB7C}"/>
              </a:ext>
            </a:extLst>
          </p:cNvPr>
          <p:cNvSpPr txBox="1"/>
          <p:nvPr/>
        </p:nvSpPr>
        <p:spPr>
          <a:xfrm>
            <a:off x="838200" y="5005223"/>
            <a:ext cx="10380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Left: CAT2 OE affects leaf size. Note that CAT treatment causes delayed arrest front onset in sepals</a:t>
            </a:r>
          </a:p>
          <a:p>
            <a:r>
              <a:rPr lang="en-US" sz="2000" dirty="0"/>
              <a:t>Right: ROS anti-correlates with cell division activity</a:t>
            </a:r>
          </a:p>
        </p:txBody>
      </p:sp>
    </p:spTree>
    <p:extLst>
      <p:ext uri="{BB962C8B-B14F-4D97-AF65-F5344CB8AC3E}">
        <p14:creationId xmlns:p14="http://schemas.microsoft.com/office/powerpoint/2010/main" val="93096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2D36-DE03-4840-849E-9A16E89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13538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understanding of leaf developmental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A674F-E3E3-E846-8FC5-AB27020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6" y="681037"/>
            <a:ext cx="5328145" cy="6100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C9985-A4A1-7A4E-A954-D62FC707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46" y="681037"/>
            <a:ext cx="4410385" cy="2658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CBDD6-8C5F-FD40-94A0-0A4B98D4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46" y="3350190"/>
            <a:ext cx="5421415" cy="3431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83574-5AA4-2A46-9EE5-1EE0079FA922}"/>
              </a:ext>
            </a:extLst>
          </p:cNvPr>
          <p:cNvSpPr txBox="1"/>
          <p:nvPr/>
        </p:nvSpPr>
        <p:spPr>
          <a:xfrm>
            <a:off x="4341383" y="6237214"/>
            <a:ext cx="24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Sarvepalli</a:t>
            </a:r>
            <a:r>
              <a:rPr lang="en-US" dirty="0"/>
              <a:t> et al.,</a:t>
            </a:r>
          </a:p>
          <a:p>
            <a:r>
              <a:rPr lang="en-US" dirty="0" err="1"/>
              <a:t>Curr</a:t>
            </a:r>
            <a:r>
              <a:rPr lang="en-US" dirty="0"/>
              <a:t> Op Plant Biol,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20B45-8D55-644D-8E7B-419555A14F25}"/>
              </a:ext>
            </a:extLst>
          </p:cNvPr>
          <p:cNvSpPr txBox="1"/>
          <p:nvPr/>
        </p:nvSpPr>
        <p:spPr>
          <a:xfrm>
            <a:off x="2398816" y="6237214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 et al.,</a:t>
            </a:r>
          </a:p>
          <a:p>
            <a:r>
              <a:rPr lang="en-US" dirty="0"/>
              <a:t>Mol Plant, 2018</a:t>
            </a:r>
          </a:p>
        </p:txBody>
      </p:sp>
    </p:spTree>
    <p:extLst>
      <p:ext uri="{BB962C8B-B14F-4D97-AF65-F5344CB8AC3E}">
        <p14:creationId xmlns:p14="http://schemas.microsoft.com/office/powerpoint/2010/main" val="2835460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207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Goal of Tuning and Current Model</vt:lpstr>
      <vt:lpstr>Arabidopsis WT sepal shape</vt:lpstr>
      <vt:lpstr>Arabidopsis sepal growth rate</vt:lpstr>
      <vt:lpstr>Arabidopsis sepal arrest front starts at stage 10</vt:lpstr>
      <vt:lpstr>Arabidopsis sepal affected by ROS</vt:lpstr>
      <vt:lpstr>Arabidopsis leaf series</vt:lpstr>
      <vt:lpstr>Arabidopsis leaf affected by ROS</vt:lpstr>
      <vt:lpstr>Current understanding of leaf developmental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Shuyao Kong</dc:creator>
  <cp:lastModifiedBy>Shuyao Kong</cp:lastModifiedBy>
  <cp:revision>24</cp:revision>
  <dcterms:created xsi:type="dcterms:W3CDTF">2020-02-01T16:25:23Z</dcterms:created>
  <dcterms:modified xsi:type="dcterms:W3CDTF">2020-02-01T23:46:58Z</dcterms:modified>
</cp:coreProperties>
</file>